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embeddedFontLst>
    <p:embeddedFont>
      <p:font typeface="HelloChunky" panose="020B0604020202020204" charset="0"/>
      <p:regular r:id="rId11"/>
    </p:embeddedFont>
    <p:embeddedFont>
      <p:font typeface="LittlePiggysLipstickTube" panose="020B0604020202020204" charset="0"/>
      <p:regular r:id="rId12"/>
    </p:embeddedFont>
    <p:embeddedFont>
      <p:font typeface="LittlePiggysCandyApple" panose="020B0604020202020204" charset="0"/>
      <p:regular r:id="rId13"/>
    </p:embeddedFont>
    <p:embeddedFont>
      <p:font typeface="HelloRecess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ittlePiggysPhoenix" panose="020B0604020202020204" charset="0"/>
      <p:regular r:id="rId19"/>
    </p:embeddedFont>
    <p:embeddedFont>
      <p:font typeface="LittlePiggysIceCream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AA9-959E-425C-B12B-F17E648F568D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9039-2BFC-4827-BFB1-18763A3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71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AA9-959E-425C-B12B-F17E648F568D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9039-2BFC-4827-BFB1-18763A3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53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AA9-959E-425C-B12B-F17E648F568D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9039-2BFC-4827-BFB1-18763A3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19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AA9-959E-425C-B12B-F17E648F568D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9039-2BFC-4827-BFB1-18763A3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6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AA9-959E-425C-B12B-F17E648F568D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9039-2BFC-4827-BFB1-18763A3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8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AA9-959E-425C-B12B-F17E648F568D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9039-2BFC-4827-BFB1-18763A3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0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AA9-959E-425C-B12B-F17E648F568D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9039-2BFC-4827-BFB1-18763A3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22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AA9-959E-425C-B12B-F17E648F568D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9039-2BFC-4827-BFB1-18763A3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62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AA9-959E-425C-B12B-F17E648F568D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9039-2BFC-4827-BFB1-18763A3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8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AA9-959E-425C-B12B-F17E648F568D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9039-2BFC-4827-BFB1-18763A3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3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AA9-959E-425C-B12B-F17E648F568D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9039-2BFC-4827-BFB1-18763A3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1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4CAA9-959E-425C-B12B-F17E648F568D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A9039-2BFC-4827-BFB1-18763A3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0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93" y="0"/>
            <a:ext cx="92105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93" y="0"/>
            <a:ext cx="92105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rot="20159487">
            <a:off x="1049019" y="1658611"/>
            <a:ext cx="478207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LittlePiggysCandyApple" panose="02000603000000000000" pitchFamily="2" charset="0"/>
                <a:ea typeface="LittlePiggysCandyApple" panose="02000603000000000000" pitchFamily="2" charset="0"/>
              </a:rPr>
              <a:t>Articles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20159487">
            <a:off x="668887" y="3430896"/>
            <a:ext cx="795121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LittlePiggysCandyApple" panose="02000603000000000000" pitchFamily="2" charset="0"/>
                <a:ea typeface="LittlePiggysCandyApple" panose="02000603000000000000" pitchFamily="2" charset="0"/>
              </a:rPr>
              <a:t>Confederation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0435" y="2819400"/>
            <a:ext cx="9525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LittlePiggysPhoenix" panose="02000603000000000000" pitchFamily="2" charset="0"/>
                <a:ea typeface="LittlePiggysPhoenix" panose="02000603000000000000" pitchFamily="2" charset="0"/>
              </a:rPr>
              <a:t>of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LittlePiggysPhoenix" panose="02000603000000000000" pitchFamily="2" charset="0"/>
              <a:ea typeface="LittlePiggysPhoenix" panose="02000603000000000000" pitchFamily="2" charset="0"/>
            </a:endParaRPr>
          </a:p>
        </p:txBody>
      </p:sp>
      <p:pic>
        <p:nvPicPr>
          <p:cNvPr id="9" name="Picture 8" descr="JerseyLabe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5486400"/>
            <a:ext cx="1498363" cy="137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65532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Erin Kathryn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023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" t="4425" r="4782" b="5522"/>
          <a:stretch/>
        </p:blipFill>
        <p:spPr bwMode="auto">
          <a:xfrm>
            <a:off x="0" y="381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9509" y="1143000"/>
            <a:ext cx="71849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ittlePiggysIceCream" panose="02000603000000000000" pitchFamily="2" charset="0"/>
                <a:ea typeface="LittlePiggysIceCream" panose="02000603000000000000" pitchFamily="2" charset="0"/>
              </a:rPr>
              <a:t>After becoming independent from </a:t>
            </a:r>
          </a:p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ittlePiggysIceCream" panose="02000603000000000000" pitchFamily="2" charset="0"/>
                <a:ea typeface="LittlePiggysIceCream" panose="02000603000000000000" pitchFamily="2" charset="0"/>
              </a:rPr>
              <a:t>Britain,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ittlePiggysIceCream" panose="02000603000000000000" pitchFamily="2" charset="0"/>
                <a:ea typeface="LittlePiggysIceCream" panose="02000603000000000000" pitchFamily="2" charset="0"/>
              </a:rPr>
              <a:t> America needed a plan for </a:t>
            </a:r>
          </a:p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ittlePiggysIceCream" panose="02000603000000000000" pitchFamily="2" charset="0"/>
                <a:ea typeface="LittlePiggysIceCream" panose="02000603000000000000" pitchFamily="2" charset="0"/>
              </a:rPr>
              <a:t>it’s own government.</a:t>
            </a:r>
            <a:endParaRPr lang="en-US" sz="3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LittlePiggysIceCream" panose="02000603000000000000" pitchFamily="2" charset="0"/>
              <a:ea typeface="LittlePiggysIceCream" panose="02000603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276600"/>
            <a:ext cx="7874689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ittlePiggysIceCream" panose="02000603000000000000" pitchFamily="2" charset="0"/>
                <a:ea typeface="LittlePiggysIceCream" panose="02000603000000000000" pitchFamily="2" charset="0"/>
              </a:rPr>
              <a:t>The 13 newly formed states wanted to </a:t>
            </a:r>
          </a:p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ittlePiggysIceCream" panose="02000603000000000000" pitchFamily="2" charset="0"/>
                <a:ea typeface="LittlePiggysIceCream" panose="02000603000000000000" pitchFamily="2" charset="0"/>
              </a:rPr>
              <a:t>be self-governed.  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ittlePiggysIceCream" panose="02000603000000000000" pitchFamily="2" charset="0"/>
                <a:ea typeface="LittlePiggysIceCream" panose="02000603000000000000" pitchFamily="2" charset="0"/>
              </a:rPr>
              <a:t>Self-government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ittlePiggysIceCream" panose="02000603000000000000" pitchFamily="2" charset="0"/>
                <a:ea typeface="LittlePiggysIceCream" panose="02000603000000000000" pitchFamily="2" charset="0"/>
              </a:rPr>
              <a:t> </a:t>
            </a:r>
          </a:p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ittlePiggysIceCream" panose="02000603000000000000" pitchFamily="2" charset="0"/>
                <a:ea typeface="LittlePiggysIceCream" panose="02000603000000000000" pitchFamily="2" charset="0"/>
              </a:rPr>
              <a:t>is when the people make laws for </a:t>
            </a:r>
          </a:p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ittlePiggysIceCream" panose="02000603000000000000" pitchFamily="2" charset="0"/>
                <a:ea typeface="LittlePiggysIceCream" panose="02000603000000000000" pitchFamily="2" charset="0"/>
              </a:rPr>
              <a:t>themselves.</a:t>
            </a:r>
            <a:endParaRPr lang="en-US" sz="3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LittlePiggysIceCream" panose="02000603000000000000" pitchFamily="2" charset="0"/>
              <a:ea typeface="LittlePiggysIceCream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65532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Erin Kathryn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9429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1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50464" y="1193828"/>
            <a:ext cx="5941050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Recess" panose="02000603000000000000" pitchFamily="2" charset="0"/>
                <a:ea typeface="HelloRecess" panose="02000603000000000000" pitchFamily="2" charset="0"/>
              </a:rPr>
              <a:t>Although the states did not want</a:t>
            </a:r>
          </a:p>
          <a:p>
            <a:pPr algn="ctr"/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Recess" panose="02000603000000000000" pitchFamily="2" charset="0"/>
                <a:ea typeface="HelloRecess" panose="02000603000000000000" pitchFamily="2" charset="0"/>
              </a:rPr>
              <a:t> a </a:t>
            </a:r>
            <a:r>
              <a:rPr lang="en-US" sz="28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Recess" panose="02000603000000000000" pitchFamily="2" charset="0"/>
                <a:ea typeface="HelloRecess" panose="02000603000000000000" pitchFamily="2" charset="0"/>
              </a:rPr>
              <a:t>strong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Recess" panose="02000603000000000000" pitchFamily="2" charset="0"/>
                <a:ea typeface="HelloRecess" panose="02000603000000000000" pitchFamily="2" charset="0"/>
              </a:rPr>
              <a:t> central government, </a:t>
            </a:r>
          </a:p>
          <a:p>
            <a:pPr algn="ctr"/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Recess" panose="02000603000000000000" pitchFamily="2" charset="0"/>
                <a:ea typeface="HelloRecess" panose="02000603000000000000" pitchFamily="2" charset="0"/>
              </a:rPr>
              <a:t>they needed </a:t>
            </a:r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Recess" panose="02000603000000000000" pitchFamily="2" charset="0"/>
                <a:ea typeface="HelloRecess" panose="02000603000000000000" pitchFamily="2" charset="0"/>
              </a:rPr>
              <a:t>to be united </a:t>
            </a:r>
          </a:p>
          <a:p>
            <a:pPr algn="ctr"/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Recess" panose="02000603000000000000" pitchFamily="2" charset="0"/>
                <a:ea typeface="HelloRecess" panose="02000603000000000000" pitchFamily="2" charset="0"/>
              </a:rPr>
              <a:t>as one country.</a:t>
            </a:r>
          </a:p>
          <a:p>
            <a:pPr algn="ctr"/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Recess" panose="02000603000000000000" pitchFamily="2" charset="0"/>
                <a:ea typeface="HelloRecess" panose="02000603000000000000" pitchFamily="2" charset="0"/>
              </a:rPr>
              <a:t>The Second Continental Congress </a:t>
            </a:r>
          </a:p>
          <a:p>
            <a:pPr algn="ctr"/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Recess" panose="02000603000000000000" pitchFamily="2" charset="0"/>
                <a:ea typeface="HelloRecess" panose="02000603000000000000" pitchFamily="2" charset="0"/>
              </a:rPr>
              <a:t>created 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Recess" panose="02000603000000000000" pitchFamily="2" charset="0"/>
                <a:ea typeface="HelloRecess" panose="02000603000000000000" pitchFamily="2" charset="0"/>
              </a:rPr>
              <a:t>a plan for the national </a:t>
            </a:r>
          </a:p>
          <a:p>
            <a:pPr algn="ctr"/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Recess" panose="02000603000000000000" pitchFamily="2" charset="0"/>
                <a:ea typeface="HelloRecess" panose="02000603000000000000" pitchFamily="2" charset="0"/>
              </a:rPr>
              <a:t>government called </a:t>
            </a:r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Recess" panose="02000603000000000000" pitchFamily="2" charset="0"/>
                <a:ea typeface="HelloRecess" panose="02000603000000000000" pitchFamily="2" charset="0"/>
              </a:rPr>
              <a:t>the </a:t>
            </a:r>
          </a:p>
          <a:p>
            <a:pPr algn="ctr"/>
            <a:r>
              <a:rPr lang="en-US" sz="3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ttlePiggysIceCream" panose="02000603000000000000" pitchFamily="2" charset="0"/>
                <a:ea typeface="LittlePiggysIceCream" panose="02000603000000000000" pitchFamily="2" charset="0"/>
              </a:rPr>
              <a:t>Articles of Confederation.</a:t>
            </a:r>
            <a:endParaRPr lang="en-US" sz="36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LittlePiggysIceCream" panose="02000603000000000000" pitchFamily="2" charset="0"/>
              <a:ea typeface="LittlePiggysIceCream" panose="02000603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65532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Erin Kathryn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922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1" y="-1143002"/>
            <a:ext cx="6858000" cy="914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742504"/>
            <a:ext cx="7924800" cy="6124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LittlePiggysLipstickTube" panose="02000603000000000000" pitchFamily="2" charset="0"/>
                <a:ea typeface="LittlePiggysLipstickTube" panose="02000603000000000000" pitchFamily="2" charset="0"/>
              </a:rPr>
              <a:t>States accepted the Articles </a:t>
            </a:r>
          </a:p>
          <a:p>
            <a:pPr algn="ctr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LittlePiggysLipstickTube" panose="02000603000000000000" pitchFamily="2" charset="0"/>
                <a:ea typeface="LittlePiggysLipstickTube" panose="02000603000000000000" pitchFamily="2" charset="0"/>
              </a:rPr>
              <a:t>of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LittlePiggysLipstickTube" panose="02000603000000000000" pitchFamily="2" charset="0"/>
                <a:ea typeface="LittlePiggysLipstickTube" panose="02000603000000000000" pitchFamily="2" charset="0"/>
              </a:rPr>
              <a:t>Confederation in 1781.</a:t>
            </a:r>
          </a:p>
          <a:p>
            <a:pPr algn="ctr"/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LittlePiggysLipstickTube" panose="02000603000000000000" pitchFamily="2" charset="0"/>
              <a:ea typeface="LittlePiggysLipstickTube" panose="02000603000000000000" pitchFamily="2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LittlePiggysLipstickTube" panose="02000603000000000000" pitchFamily="2" charset="0"/>
                <a:ea typeface="LittlePiggysLipstickTube" panose="02000603000000000000" pitchFamily="2" charset="0"/>
              </a:rPr>
              <a:t>The Articles of Confederation </a:t>
            </a:r>
          </a:p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LittlePiggysLipstickTube" panose="02000603000000000000" pitchFamily="2" charset="0"/>
                <a:ea typeface="LittlePiggysLipstickTube" panose="02000603000000000000" pitchFamily="2" charset="0"/>
              </a:rPr>
              <a:t>made the national 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LittlePiggysLipstickTube" panose="02000603000000000000" pitchFamily="2" charset="0"/>
                <a:ea typeface="LittlePiggysLipstickTube" panose="02000603000000000000" pitchFamily="2" charset="0"/>
              </a:rPr>
              <a:t>government </a:t>
            </a:r>
          </a:p>
          <a:p>
            <a:pPr algn="ctr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LittlePiggysLipstickTube" panose="02000603000000000000" pitchFamily="2" charset="0"/>
                <a:ea typeface="LittlePiggysLipstickTube" panose="02000603000000000000" pitchFamily="2" charset="0"/>
              </a:rPr>
              <a:t>weak because it had less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LittlePiggysLipstickTube" panose="02000603000000000000" pitchFamily="2" charset="0"/>
                <a:ea typeface="LittlePiggysLipstickTube" panose="02000603000000000000" pitchFamily="2" charset="0"/>
              </a:rPr>
              <a:t>power </a:t>
            </a:r>
          </a:p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LittlePiggysLipstickTube" panose="02000603000000000000" pitchFamily="2" charset="0"/>
                <a:ea typeface="LittlePiggysLipstickTube" panose="02000603000000000000" pitchFamily="2" charset="0"/>
              </a:rPr>
              <a:t>than each of the state’s </a:t>
            </a:r>
          </a:p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LittlePiggysLipstickTube" panose="02000603000000000000" pitchFamily="2" charset="0"/>
                <a:ea typeface="LittlePiggysLipstickTube" panose="02000603000000000000" pitchFamily="2" charset="0"/>
              </a:rPr>
              <a:t>government.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LittlePiggysLipstickTube" panose="02000603000000000000" pitchFamily="2" charset="0"/>
              <a:ea typeface="LittlePiggysLipstickTube" panose="02000603000000000000" pitchFamily="2" charset="0"/>
            </a:endParaRPr>
          </a:p>
          <a:p>
            <a:pPr algn="ctr"/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65532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Erin Kathryn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4729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82"/>
            <a:ext cx="9144000" cy="6868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93" y="0"/>
            <a:ext cx="92105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29084" y="0"/>
            <a:ext cx="2085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LittlePiggysPhoenix" panose="02000603000000000000" pitchFamily="2" charset="0"/>
                <a:ea typeface="LittlePiggysPhoenix" panose="02000603000000000000" pitchFamily="2" charset="0"/>
              </a:rPr>
              <a:t>Pros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LittlePiggysPhoenix" panose="02000603000000000000" pitchFamily="2" charset="0"/>
              <a:ea typeface="LittlePiggysPhoenix" panose="02000603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1371600"/>
            <a:ext cx="670560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Congress could…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Declare war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Make peace treaties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Borrow money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Organize new territories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Establish postal service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Establish an army and navy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65532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Erin Kathryn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5845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93" y="0"/>
            <a:ext cx="92105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1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10651" y="228600"/>
            <a:ext cx="2122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LittlePiggysPhoenix" panose="02000603000000000000" pitchFamily="2" charset="0"/>
                <a:ea typeface="LittlePiggysPhoenix" panose="02000603000000000000" pitchFamily="2" charset="0"/>
              </a:rPr>
              <a:t>Cons</a:t>
            </a:r>
            <a:endParaRPr lang="en-US" sz="54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LittlePiggysPhoenix" panose="02000603000000000000" pitchFamily="2" charset="0"/>
              <a:ea typeface="LittlePiggysPhoenix" panose="02000603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371600"/>
            <a:ext cx="6553200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Congress could not…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Regulate trade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Raise money with taxes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Force states to obey its laws</a:t>
            </a:r>
          </a:p>
          <a:p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There was no executive (President) </a:t>
            </a:r>
          </a:p>
          <a:p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or 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judicial (Supreme) branch of government.</a:t>
            </a:r>
            <a:endParaRPr lang="en-US" sz="2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5532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Erin Kathryn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1210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" t="4425" r="4782" b="5522"/>
          <a:stretch/>
        </p:blipFill>
        <p:spPr bwMode="auto">
          <a:xfrm>
            <a:off x="-4985" y="52507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6905" y="914400"/>
            <a:ext cx="7720382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By 1786, it was clear that the Articles</a:t>
            </a:r>
          </a:p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of Confederation could not make </a:t>
            </a:r>
          </a:p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states work together.</a:t>
            </a:r>
          </a:p>
          <a:p>
            <a:pPr algn="ctr"/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HelloChunky" panose="02000603000000000000" pitchFamily="2" charset="0"/>
                <a:ea typeface="HelloChunky" panose="02000603000000000000" pitchFamily="2" charset="0"/>
              </a:rPr>
              <a:t>Why?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HelloChunky" panose="02000603000000000000" pitchFamily="2" charset="0"/>
                <a:ea typeface="HelloChunky" panose="02000603000000000000" pitchFamily="2" charset="0"/>
              </a:rPr>
              <a:t>States were printing their own </a:t>
            </a:r>
          </a:p>
          <a:p>
            <a:pPr algn="ctr"/>
            <a:r>
              <a:rPr lang="en-U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HelloChunky" panose="02000603000000000000" pitchFamily="2" charset="0"/>
                <a:ea typeface="HelloChunky" panose="02000603000000000000" pitchFamily="2" charset="0"/>
              </a:rPr>
              <a:t>money and deciding 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HelloChunky" panose="02000603000000000000" pitchFamily="2" charset="0"/>
                <a:ea typeface="HelloChunky" panose="02000603000000000000" pitchFamily="2" charset="0"/>
              </a:rPr>
              <a:t>rules for trade.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latin typeface="HelloChunky" panose="02000603000000000000" pitchFamily="2" charset="0"/>
                <a:ea typeface="HelloChunky" panose="02000603000000000000" pitchFamily="2" charset="0"/>
              </a:rPr>
              <a:t>Congress could not pay back its debts from</a:t>
            </a:r>
          </a:p>
          <a:p>
            <a:pPr algn="ctr"/>
            <a:r>
              <a:rPr lang="en-U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latin typeface="HelloChunky" panose="02000603000000000000" pitchFamily="2" charset="0"/>
                <a:ea typeface="HelloChunky" panose="02000603000000000000" pitchFamily="2" charset="0"/>
              </a:rPr>
              <a:t>the War for Independence because they could not tax.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HelloChunky" panose="02000603000000000000" pitchFamily="2" charset="0"/>
                <a:ea typeface="HelloChunky" panose="02000603000000000000" pitchFamily="2" charset="0"/>
              </a:rPr>
              <a:t>Congress asked states for money, </a:t>
            </a:r>
          </a:p>
          <a:p>
            <a:pPr algn="ctr"/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HelloChunky" panose="02000603000000000000" pitchFamily="2" charset="0"/>
                <a:ea typeface="HelloChunky" panose="02000603000000000000" pitchFamily="2" charset="0"/>
              </a:rPr>
              <a:t>but they would not pay.</a:t>
            </a:r>
            <a:endParaRPr lang="en-US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latin typeface="HelloChunky" panose="02000603000000000000" pitchFamily="2" charset="0"/>
              <a:ea typeface="HelloChunky" panose="02000603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65532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Erin Kathryn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1324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8014" y="-1143002"/>
            <a:ext cx="6858000" cy="914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87050" y="762000"/>
            <a:ext cx="59699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LittlePiggysCandyApple" panose="02000603000000000000" pitchFamily="2" charset="0"/>
                <a:ea typeface="LittlePiggysCandyApple" panose="02000603000000000000" pitchFamily="2" charset="0"/>
              </a:rPr>
              <a:t>Shay’s Rebellion</a:t>
            </a:r>
            <a:endParaRPr lang="en-US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LittlePiggysCandyApple" panose="02000603000000000000" pitchFamily="2" charset="0"/>
              <a:ea typeface="LittlePiggysCandyApple" panose="02000603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8702" y="2057400"/>
            <a:ext cx="7086600" cy="31700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</a:rPr>
              <a:t>In 1786, a farmer named Daniel Shays led a group of farmers</a:t>
            </a:r>
          </a:p>
          <a:p>
            <a:pPr algn="ctr"/>
            <a:r>
              <a:rPr lang="en-US" sz="2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</a:rPr>
              <a:t> in a protest against high state taxes.  Shays wanted the state government to give them time to pay their debts. </a:t>
            </a:r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</a:rPr>
              <a:t>Shays and the farmers tried to capture weapons </a:t>
            </a:r>
            <a:r>
              <a:rPr lang="en-US" sz="2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</a:rPr>
              <a:t>that belonged to the national government.  The national government could not stop </a:t>
            </a:r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</a:rPr>
              <a:t>them because it did not have an army.  State militia defeated the farmers.</a:t>
            </a:r>
          </a:p>
          <a:p>
            <a:pPr algn="ctr"/>
            <a:endParaRPr lang="en-US" sz="2000" b="0" cap="none" spc="0" dirty="0">
              <a:ln w="10160">
                <a:solidFill>
                  <a:schemeClr val="accent1"/>
                </a:solidFill>
                <a:prstDash val="solid"/>
              </a:ln>
            </a:endParaRPr>
          </a:p>
          <a:p>
            <a:pPr algn="ctr"/>
            <a:r>
              <a:rPr lang="en-US" sz="2000" dirty="0" err="1" smtClean="0">
                <a:ln w="10160">
                  <a:solidFill>
                    <a:schemeClr val="accent1"/>
                  </a:solidFill>
                  <a:prstDash val="solid"/>
                </a:ln>
              </a:rPr>
              <a:t>Shays’s</a:t>
            </a:r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</a:rPr>
              <a:t> Rebellion showed that a weak national government could not keep order.  </a:t>
            </a:r>
            <a:endParaRPr lang="en-US" sz="2000" b="0" cap="none" spc="0" dirty="0">
              <a:ln w="10160">
                <a:solidFill>
                  <a:schemeClr val="accent1"/>
                </a:solidFill>
                <a:prstDash val="solid"/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5532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Erin Kathryn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90491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93" y="0"/>
            <a:ext cx="92105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68675" y="2057400"/>
            <a:ext cx="696376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HelloChunky" panose="02000603000000000000" pitchFamily="2" charset="0"/>
                <a:ea typeface="HelloChunky" panose="02000603000000000000" pitchFamily="2" charset="0"/>
              </a:rPr>
              <a:t>In February 1787, Congress invited </a:t>
            </a:r>
          </a:p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HelloChunky" panose="02000603000000000000" pitchFamily="2" charset="0"/>
                <a:ea typeface="HelloChunky" panose="02000603000000000000" pitchFamily="2" charset="0"/>
              </a:rPr>
              <a:t>the states to send delegates to</a:t>
            </a:r>
          </a:p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HelloChunky" panose="02000603000000000000" pitchFamily="2" charset="0"/>
                <a:ea typeface="HelloChunky" panose="02000603000000000000" pitchFamily="2" charset="0"/>
              </a:rPr>
              <a:t> a meeting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HelloChunky" panose="02000603000000000000" pitchFamily="2" charset="0"/>
                <a:ea typeface="HelloChunky" panose="02000603000000000000" pitchFamily="2" charset="0"/>
              </a:rPr>
              <a:t>in Philadelphia to discuss </a:t>
            </a:r>
          </a:p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HelloChunky" panose="02000603000000000000" pitchFamily="2" charset="0"/>
                <a:ea typeface="HelloChunky" panose="02000603000000000000" pitchFamily="2" charset="0"/>
              </a:rPr>
              <a:t>how to change the</a:t>
            </a:r>
          </a:p>
          <a:p>
            <a:pPr algn="ctr"/>
            <a:r>
              <a:rPr lang="en-US" sz="3200" b="1" dirty="0" smtClean="0">
                <a:ln w="11430"/>
                <a:solidFill>
                  <a:schemeClr val="accent1">
                    <a:lumMod val="75000"/>
                  </a:schemeClr>
                </a:solidFill>
                <a:latin typeface="LittlePiggysPhoenix" panose="02000603000000000000" pitchFamily="2" charset="0"/>
                <a:ea typeface="LittlePiggysPhoenix" panose="02000603000000000000" pitchFamily="2" charset="0"/>
              </a:rPr>
              <a:t>Articles of Confederation.</a:t>
            </a:r>
            <a:endParaRPr lang="en-US" sz="3200" b="1" cap="none" spc="0" dirty="0">
              <a:ln w="11430"/>
              <a:solidFill>
                <a:schemeClr val="accent1">
                  <a:lumMod val="75000"/>
                </a:schemeClr>
              </a:solidFill>
              <a:latin typeface="LittlePiggysPhoenix" panose="02000603000000000000" pitchFamily="2" charset="0"/>
              <a:ea typeface="LittlePiggysPhoenix" panose="02000603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65532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Erin Kathryn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4511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374</Words>
  <Application>Microsoft Office PowerPoint</Application>
  <PresentationFormat>On-screen Show (4:3)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HelloChunky</vt:lpstr>
      <vt:lpstr>Arial</vt:lpstr>
      <vt:lpstr>LittlePiggysLipstickTube</vt:lpstr>
      <vt:lpstr>LittlePiggysCandyApple</vt:lpstr>
      <vt:lpstr>HelloRecess</vt:lpstr>
      <vt:lpstr>Calibri</vt:lpstr>
      <vt:lpstr>LittlePiggysPhoenix</vt:lpstr>
      <vt:lpstr>LittlePiggysIceCream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CoreyErin</dc:creator>
  <cp:lastModifiedBy>Lori Borg</cp:lastModifiedBy>
  <cp:revision>24</cp:revision>
  <dcterms:created xsi:type="dcterms:W3CDTF">2014-01-25T14:16:40Z</dcterms:created>
  <dcterms:modified xsi:type="dcterms:W3CDTF">2016-03-02T12:46:46Z</dcterms:modified>
</cp:coreProperties>
</file>